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3" r:id="rId2"/>
  </p:sldIdLst>
  <p:sldSz cx="12192000" cy="6858000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FF"/>
    <a:srgbClr val="FFFF00"/>
    <a:srgbClr val="6B14C2"/>
    <a:srgbClr val="4F24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31" autoAdjust="0"/>
    <p:restoredTop sz="94694" autoAdjust="0"/>
  </p:normalViewPr>
  <p:slideViewPr>
    <p:cSldViewPr snapToGrid="0">
      <p:cViewPr varScale="1">
        <p:scale>
          <a:sx n="83" d="100"/>
          <a:sy n="83" d="100"/>
        </p:scale>
        <p:origin x="4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05818-B8C9-4DE6-B3BB-24B3AA3F7E80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6972BB-C137-4323-B2DA-47DF6A0DE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19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6972BB-C137-4323-B2DA-47DF6A0DED3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174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CCEF00A-4343-479E-A981-08BD959B0C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D6C2BDB-170E-4D8C-BE05-4D2988FDCE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05EF5B8-B78C-42EA-A711-F0EE4B886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C00B-DC2A-4F4C-8C6D-D6931A9FC54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419C083-CDAD-4D6D-B93A-000407CF4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A90E5F0-CDEE-4AEB-99F8-634748CB3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C189-BD38-4DDB-9897-8EC37A07B5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540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BC9451-FBCA-41F1-915A-4A0FEB6C8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5643840A-7A47-45EC-84B2-1A6EC36006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BD021F1-3334-41EA-BB81-1314B6CD3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C00B-DC2A-4F4C-8C6D-D6931A9FC54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8637E7A-93F7-4C7E-9E0D-6DB41495B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F26B7C4-3CF6-4231-BA89-9873040B3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C189-BD38-4DDB-9897-8EC37A07B5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367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807D2A32-5FF5-49A5-BD2E-9B32BF128D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A102D85-751C-4143-A7D6-0B74C4015A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6877FE7-26F2-4C06-96B1-808935478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C00B-DC2A-4F4C-8C6D-D6931A9FC54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2639CDB-7D0D-4705-A780-157EDE183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0F6FD26-2D45-4925-9057-C86DC499D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C189-BD38-4DDB-9897-8EC37A07B5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025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A542F88-8569-4B3D-80C2-7F1AC16D3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2BECE81-4E16-417F-B2E4-D9FC2193A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7C394D4-34AA-4BC5-9B1D-CBD03D806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C00B-DC2A-4F4C-8C6D-D6931A9FC54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13D700B-D63A-43A5-AE06-63779CF80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8455BF3-4BF9-422E-AD4B-B8001B252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C189-BD38-4DDB-9897-8EC37A07B5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942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DB65949-1793-46DC-A648-3260F86B7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A4BA437-E89E-46D1-A85F-E276B5043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87CA01A-F9E6-4BB7-B24F-F8497AD67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C00B-DC2A-4F4C-8C6D-D6931A9FC54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61949F6-4335-4387-B6C6-AA0F7936F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091D03C-CDCB-4A43-854A-34990E407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C189-BD38-4DDB-9897-8EC37A07B5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414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D16BADA-8AFA-4C79-96D0-A53A92D82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DBA3740-7536-4491-983C-3E23E064D8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2B93F6A-80BC-4CCB-A1D0-C74C9A5B5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C8D5962-46B4-432F-8F6D-66EA27B3C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C00B-DC2A-4F4C-8C6D-D6931A9FC54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4869D56-8CFB-4849-A52D-7EEF0F043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29A0E97-1265-497A-B3C2-7F51D20DB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C189-BD38-4DDB-9897-8EC37A07B5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446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DF2EC97-8968-461A-8742-3B9AEF0FC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388A869-E0C4-449A-8CEA-9988F2A85F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75FE5FA-E193-4E9E-AB99-A820776209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8962E9E7-A5FB-4509-B59C-0B169D83EE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3AECD158-11A3-4452-8024-EC050E99C9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2CEB8E3F-C92F-4138-9EAD-2DCB32097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C00B-DC2A-4F4C-8C6D-D6931A9FC54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828AF048-1466-405B-B659-D4A4186E2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272EFD7C-7344-4289-8708-E97136BFB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C189-BD38-4DDB-9897-8EC37A07B5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40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8293929-BF6B-45BD-B859-A5D642D4A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7BE2BB85-8907-4689-B7C7-CD8A1872A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C00B-DC2A-4F4C-8C6D-D6931A9FC54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0309E775-9A34-45C8-807A-3AE02ABCD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13C31087-D5D1-4255-9B08-378422A3B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C189-BD38-4DDB-9897-8EC37A07B5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703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274F32BB-5232-468A-95CD-C962A76C5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C00B-DC2A-4F4C-8C6D-D6931A9FC54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2E458269-048B-4356-AEDD-3F59F791A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68B093ED-D6F1-48A4-9AD5-33AB8D4CC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C189-BD38-4DDB-9897-8EC37A07B5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356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E0F59F-7B12-45CE-8434-EE9981977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18E6C95-3830-4B1F-89CE-46EC1E6FF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8FF29C9-D857-40A1-A301-951DDF4A7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01801C2-0863-4AC9-A366-D81A35E89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C00B-DC2A-4F4C-8C6D-D6931A9FC54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5548879-D01F-4ECD-90C8-B54129D60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0FBE908-6F75-4A3D-A04E-D860369FA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C189-BD38-4DDB-9897-8EC37A07B5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114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8DB3822-DD29-4E1F-84AB-5F80C7C83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4BBEE071-05B4-4BEE-9013-7ECDD7F020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363D6DE-1F63-47DD-8ADA-67D043510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9834598-AE21-4800-AAB2-17D0BB3D2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C00B-DC2A-4F4C-8C6D-D6931A9FC54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26608EF-9734-434D-80AE-B690D1C02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3527804-AC84-487D-8689-9C1782145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C189-BD38-4DDB-9897-8EC37A07B5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85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A647546-B2C4-4667-B41D-AB77AA783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1784DC6-3082-4083-B111-D9732648B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C515C0C-8D6C-4534-9A06-D9D961B673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AC00B-DC2A-4F4C-8C6D-D6931A9FC54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7258516-F16A-4F62-8CEB-C4FD03C23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FC294AD-70C4-4F48-9783-785CF1C3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5C189-BD38-4DDB-9897-8EC37A07B5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35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disk.yandex.ru/d/ciftJXhL9i45NQ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disk.yandex.ru/d/mPXVV_fTo-yA-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isk.yandex.ru/d/c6d5ZcTw90HhIw" TargetMode="External"/><Relationship Id="rId5" Type="http://schemas.openxmlformats.org/officeDocument/2006/relationships/image" Target="../media/image3.pn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>
            <a:extLst>
              <a:ext uri="{FF2B5EF4-FFF2-40B4-BE49-F238E27FC236}">
                <a16:creationId xmlns:a16="http://schemas.microsoft.com/office/drawing/2014/main" xmlns="" id="{699357CF-0434-68DA-4394-92457947D5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038" y="749664"/>
            <a:ext cx="4642723" cy="579812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6A35D0E2-81BC-C180-5CF3-CE1AFBD7AB1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14228"/>
          <a:stretch/>
        </p:blipFill>
        <p:spPr>
          <a:xfrm>
            <a:off x="6312731" y="748721"/>
            <a:ext cx="5708906" cy="164613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E1C2D330-98B4-C753-FC63-0F03964D41E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18997"/>
          <a:stretch/>
        </p:blipFill>
        <p:spPr>
          <a:xfrm>
            <a:off x="6068750" y="2311957"/>
            <a:ext cx="5208708" cy="213159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E470979-D264-4DCD-852E-5AC94EA4444D}"/>
              </a:ext>
            </a:extLst>
          </p:cNvPr>
          <p:cNvSpPr txBox="1"/>
          <p:nvPr/>
        </p:nvSpPr>
        <p:spPr>
          <a:xfrm>
            <a:off x="5731198" y="4639462"/>
            <a:ext cx="5208709" cy="1892826"/>
          </a:xfrm>
          <a:prstGeom prst="rect">
            <a:avLst/>
          </a:prstGeom>
          <a:solidFill>
            <a:srgbClr val="FFFF99">
              <a:alpha val="37000"/>
            </a:srgbClr>
          </a:solidFill>
          <a:effectLst>
            <a:glow>
              <a:schemeClr val="accent4">
                <a:satMod val="175000"/>
                <a:alpha val="71000"/>
              </a:schemeClr>
            </a:glow>
            <a:softEdge rad="38100"/>
          </a:effectLst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Подготовлены информационно-справочные материалы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для педагогов-психологов по работе с ЦОС ЦП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https://disk.yandex.ru/d/c6d5ZcTw90HhIw</a:t>
            </a:r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Подготовлены видеоролики по алгоритмам работы в сервисе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  <a:tabLst>
                <a:tab pos="269875" algn="l"/>
              </a:tabLst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для педагогов-психологов</a:t>
            </a:r>
          </a:p>
          <a:p>
            <a:r>
              <a:rPr lang="en-US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</a:t>
            </a:r>
            <a:r>
              <a:rPr lang="ru-RU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://</a:t>
            </a:r>
            <a:r>
              <a:rPr lang="en-US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disk</a:t>
            </a:r>
            <a:r>
              <a:rPr lang="ru-RU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.</a:t>
            </a:r>
            <a:r>
              <a:rPr lang="en-US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yandex</a:t>
            </a:r>
            <a:r>
              <a:rPr lang="ru-RU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.</a:t>
            </a:r>
            <a:r>
              <a:rPr lang="en-US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ru</a:t>
            </a:r>
            <a:r>
              <a:rPr lang="ru-RU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/</a:t>
            </a:r>
            <a:r>
              <a:rPr lang="en-US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d</a:t>
            </a:r>
            <a:r>
              <a:rPr lang="ru-RU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/</a:t>
            </a:r>
            <a:r>
              <a:rPr lang="en-US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mPXVV</a:t>
            </a:r>
            <a:r>
              <a:rPr lang="ru-RU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_</a:t>
            </a:r>
            <a:r>
              <a:rPr lang="en-US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fTo</a:t>
            </a:r>
            <a:r>
              <a:rPr lang="ru-RU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-</a:t>
            </a:r>
            <a:r>
              <a:rPr lang="en-US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yA</a:t>
            </a:r>
            <a:r>
              <a:rPr lang="ru-RU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-</a:t>
            </a:r>
            <a:r>
              <a:rPr lang="en-US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g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  <a:tabLst>
                <a:tab pos="269875" algn="l"/>
              </a:tabLst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для родителей и несовершеннолетних</a:t>
            </a:r>
          </a:p>
          <a:p>
            <a:r>
              <a:rPr lang="en-US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</a:t>
            </a:r>
            <a:r>
              <a:rPr lang="ru-RU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://</a:t>
            </a:r>
            <a:r>
              <a:rPr lang="en-US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disk</a:t>
            </a:r>
            <a:r>
              <a:rPr lang="ru-RU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.</a:t>
            </a:r>
            <a:r>
              <a:rPr lang="en-US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yandex</a:t>
            </a:r>
            <a:r>
              <a:rPr lang="ru-RU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.</a:t>
            </a:r>
            <a:r>
              <a:rPr lang="en-US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ru</a:t>
            </a:r>
            <a:r>
              <a:rPr lang="ru-RU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/</a:t>
            </a:r>
            <a:r>
              <a:rPr lang="en-US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d</a:t>
            </a:r>
            <a:r>
              <a:rPr lang="ru-RU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/</a:t>
            </a:r>
            <a:r>
              <a:rPr lang="en-US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ciftJXhL</a:t>
            </a:r>
            <a:r>
              <a:rPr lang="ru-RU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9</a:t>
            </a:r>
            <a:r>
              <a:rPr lang="en-US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i</a:t>
            </a:r>
            <a:r>
              <a:rPr lang="ru-RU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45</a:t>
            </a:r>
            <a:r>
              <a:rPr lang="en-US" sz="1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NQ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3CDE41DE-174D-4232-9504-C79E0913D92B}"/>
              </a:ext>
            </a:extLst>
          </p:cNvPr>
          <p:cNvSpPr/>
          <p:nvPr/>
        </p:nvSpPr>
        <p:spPr>
          <a:xfrm>
            <a:off x="1415046" y="54047"/>
            <a:ext cx="9080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Georgia" panose="02040502050405020303" pitchFamily="18" charset="0"/>
              </a:rPr>
              <a:t>Информационные материалы</a:t>
            </a:r>
          </a:p>
        </p:txBody>
      </p:sp>
      <p:pic>
        <p:nvPicPr>
          <p:cNvPr id="18" name="Picture 2">
            <a:extLst>
              <a:ext uri="{FF2B5EF4-FFF2-40B4-BE49-F238E27FC236}">
                <a16:creationId xmlns:a16="http://schemas.microsoft.com/office/drawing/2014/main" xmlns="" id="{B96DCF1C-6EA7-4860-9014-0C9F80E7AB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63" y="135960"/>
            <a:ext cx="1001489" cy="100148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0630B4D0-2EB0-8334-9956-CF1FD8B2F5F5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-2" t="133" r="48214" b="85698"/>
          <a:stretch/>
        </p:blipFill>
        <p:spPr>
          <a:xfrm>
            <a:off x="10351712" y="6411424"/>
            <a:ext cx="1851493" cy="27273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8967137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5180</TotalTime>
  <Words>6</Words>
  <Application>Microsoft Office PowerPoint</Application>
  <PresentationFormat>Широкоэкранный</PresentationFormat>
  <Paragraphs>10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Georgia</vt:lpstr>
      <vt:lpstr>Times New Roman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Внедрение системы ЦИФРОВОЙ ПСИХОЛОГ</dc:title>
  <dc:creator>Юрий Грачёв</dc:creator>
  <cp:lastModifiedBy>Учетная запись Майкрософт</cp:lastModifiedBy>
  <cp:revision>164</cp:revision>
  <dcterms:created xsi:type="dcterms:W3CDTF">2025-09-04T09:26:38Z</dcterms:created>
  <dcterms:modified xsi:type="dcterms:W3CDTF">2026-03-23T09:47:07Z</dcterms:modified>
</cp:coreProperties>
</file>